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57276-A436-49EB-8F5D-F434BBEB0FE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71598-E485-4EB5-B92E-70E76721D5E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Vi säljer vår bostadsrätt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3 r.o.k. på Redöns terrass!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80m2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>
              <a:buNone/>
            </a:pPr>
            <a:r>
              <a:rPr lang="sv-SE" sz="2800" dirty="0"/>
              <a:t>Superfräsch, nyrenoverad 3:a med terrass på 25 m2!</a:t>
            </a:r>
          </a:p>
          <a:p>
            <a:pPr marL="0">
              <a:buNone/>
            </a:pPr>
            <a:r>
              <a:rPr lang="sv-SE" sz="2800" dirty="0"/>
              <a:t>Hyra endast 4500 kr.</a:t>
            </a:r>
          </a:p>
          <a:p>
            <a:pPr marL="0">
              <a:buNone/>
            </a:pPr>
            <a:r>
              <a:rPr lang="sv-SE" sz="2800" dirty="0"/>
              <a:t>Utsikt över </a:t>
            </a:r>
            <a:r>
              <a:rPr lang="sv-SE" sz="2800" dirty="0" smtClean="0"/>
              <a:t>H2O</a:t>
            </a:r>
          </a:p>
          <a:p>
            <a:pPr marL="0">
              <a:buNone/>
            </a:pPr>
            <a:r>
              <a:rPr lang="sv-SE" sz="2800" dirty="0" smtClean="0"/>
              <a:t>(havsutsikt </a:t>
            </a:r>
            <a:r>
              <a:rPr lang="sv-SE" sz="2800" dirty="0"/>
              <a:t>alltså</a:t>
            </a:r>
            <a:r>
              <a:rPr lang="sv-SE" sz="2800" dirty="0" smtClean="0"/>
              <a:t>!).</a:t>
            </a:r>
          </a:p>
          <a:p>
            <a:pPr marL="0">
              <a:buNone/>
            </a:pPr>
            <a:endParaRPr lang="sv-SE" sz="2800" dirty="0"/>
          </a:p>
          <a:p>
            <a:pPr marL="0">
              <a:buNone/>
            </a:pPr>
            <a:r>
              <a:rPr lang="sv-SE" sz="2400" dirty="0"/>
              <a:t>Välkommen med ditt </a:t>
            </a:r>
            <a:r>
              <a:rPr lang="sv-SE" sz="2400" dirty="0" smtClean="0"/>
              <a:t>bud! </a:t>
            </a:r>
            <a:r>
              <a:rPr lang="sv-SE" sz="2400" smtClean="0"/>
              <a:t>Leila och Kerry Roijas</a:t>
            </a:r>
            <a:endParaRPr lang="sv-SE" sz="2400" dirty="0"/>
          </a:p>
        </p:txBody>
      </p:sp>
      <p:pic>
        <p:nvPicPr>
          <p:cNvPr id="3083" name="Picture 11" descr="j0185976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1628775"/>
            <a:ext cx="3671887" cy="403225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43</Words>
  <Application>Microsoft PowerPoint</Application>
  <PresentationFormat>Bildspel på skärmen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Vi säljer vår bostadsrätt</vt:lpstr>
      <vt:lpstr>80m2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 säljer vår bostadsrätt</dc:title>
  <dc:creator>Gertrud Strake</dc:creator>
  <cp:lastModifiedBy>U Nilsson</cp:lastModifiedBy>
  <cp:revision>5</cp:revision>
  <dcterms:created xsi:type="dcterms:W3CDTF">2001-11-01T10:11:44Z</dcterms:created>
  <dcterms:modified xsi:type="dcterms:W3CDTF">2007-03-28T09:22:17Z</dcterms:modified>
</cp:coreProperties>
</file>